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5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75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49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84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22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67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64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77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7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18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9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55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1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36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28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11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DAB315-D4FD-4155-92A7-004C60F1F690}" type="datetimeFigureOut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3E6D-B90D-4CD3-B0DE-A754D6978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12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0" y="1140032"/>
            <a:ext cx="11430000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3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Ιόν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2015-11-18T09:37:46Z</dcterms:created>
  <dcterms:modified xsi:type="dcterms:W3CDTF">2015-11-18T09:38:52Z</dcterms:modified>
</cp:coreProperties>
</file>