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E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8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00AA9-53FE-40D5-A164-B653DFC4F030}" type="datetimeFigureOut">
              <a:rPr lang="it-IT"/>
              <a:pPr>
                <a:defRPr/>
              </a:pPr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8F172-54D2-4058-AC40-8591C174263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287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3206D-4F28-4B0D-B483-7D7DEC0E0D07}" type="datetimeFigureOut">
              <a:rPr lang="it-IT"/>
              <a:pPr>
                <a:defRPr/>
              </a:pPr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39C88-5AD1-48EE-9E6F-3A446B28F23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27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12DF4-C727-431C-B0A2-63624D3FE375}" type="datetimeFigureOut">
              <a:rPr lang="it-IT"/>
              <a:pPr>
                <a:defRPr/>
              </a:pPr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4F737-B0CE-4B97-856B-F2E78E2C05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5596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89A40-461A-4D89-B4EC-86955E48AA01}" type="datetimeFigureOut">
              <a:rPr lang="it-IT"/>
              <a:pPr>
                <a:defRPr/>
              </a:pPr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0A69D-B57A-4D76-BF9D-FD3B8E3754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50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A8990-9963-45ED-B869-26FADAF954EF}" type="datetimeFigureOut">
              <a:rPr lang="it-IT"/>
              <a:pPr>
                <a:defRPr/>
              </a:pPr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DE4AE-7ABE-40D2-896F-9831EDA511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009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32FC-471D-47CB-88F0-9B202399AF66}" type="datetimeFigureOut">
              <a:rPr lang="it-IT"/>
              <a:pPr>
                <a:defRPr/>
              </a:pPr>
              <a:t>04/11/2014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DF99F-6360-4CCA-8003-5C82CBC781B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055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1CEFF-F64C-47C5-B47F-73FC1C530558}" type="datetimeFigureOut">
              <a:rPr lang="it-IT"/>
              <a:pPr>
                <a:defRPr/>
              </a:pPr>
              <a:t>04/11/2014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9BC4-F039-40D6-B8F2-AB660CD415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569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64883-1CFC-4B1C-A7EC-04948A72F8F1}" type="datetimeFigureOut">
              <a:rPr lang="it-IT"/>
              <a:pPr>
                <a:defRPr/>
              </a:pPr>
              <a:t>04/11/2014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86A25-D237-42D3-B18E-085A5965DB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9588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C32A6-8709-4BFE-8B83-FB052F2143BA}" type="datetimeFigureOut">
              <a:rPr lang="it-IT"/>
              <a:pPr>
                <a:defRPr/>
              </a:pPr>
              <a:t>04/11/2014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081A0-7985-48F0-A5C3-055A72C55C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8646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0B0FE-F2F3-46B6-9974-9946CF34EFDD}" type="datetimeFigureOut">
              <a:rPr lang="it-IT"/>
              <a:pPr>
                <a:defRPr/>
              </a:pPr>
              <a:t>04/11/2014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16E8A-9A51-40F6-B0DF-B238E63605D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205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B65F7-5C72-4723-9344-92055104F83E}" type="datetimeFigureOut">
              <a:rPr lang="it-IT"/>
              <a:pPr>
                <a:defRPr/>
              </a:pPr>
              <a:t>04/11/2014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7B233-8268-4D33-8153-3D50E4CB5A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483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A304B6-96D1-4C0D-BF07-EDF922514C5A}" type="datetimeFigureOut">
              <a:rPr lang="it-IT"/>
              <a:pPr>
                <a:defRPr/>
              </a:pPr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B3CADB-EE26-45D6-8686-70119FFCCC1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C:\Documents and Settings\c.pugliese\Desktop\logh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313" y="5862638"/>
            <a:ext cx="2625725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2" descr="C:\Documents and Settings\c.pugliese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33450"/>
            <a:ext cx="287972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CasellaDiTesto 26"/>
          <p:cNvSpPr txBox="1"/>
          <p:nvPr/>
        </p:nvSpPr>
        <p:spPr>
          <a:xfrm>
            <a:off x="3563938" y="1035050"/>
            <a:ext cx="5143500" cy="1262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cap="small" dirty="0">
                <a:latin typeface="Tahoma" pitchFamily="34" charset="0"/>
                <a:cs typeface="Tahoma" pitchFamily="34" charset="0"/>
              </a:rPr>
              <a:t>7</a:t>
            </a:r>
            <a:r>
              <a:rPr lang="it-IT" sz="2800" cap="small" baseline="30000" dirty="0">
                <a:latin typeface="Tahoma" pitchFamily="34" charset="0"/>
                <a:cs typeface="Tahoma" pitchFamily="34" charset="0"/>
              </a:rPr>
              <a:t>TH</a:t>
            </a:r>
            <a:r>
              <a:rPr lang="it-IT" sz="2800" cap="small" dirty="0">
                <a:latin typeface="Tahoma" pitchFamily="34" charset="0"/>
                <a:cs typeface="Tahoma" pitchFamily="34" charset="0"/>
              </a:rPr>
              <a:t>  </a:t>
            </a:r>
            <a:r>
              <a:rPr lang="it-IT" sz="2800" cap="small" dirty="0" err="1">
                <a:latin typeface="Tahoma" pitchFamily="34" charset="0"/>
                <a:cs typeface="Tahoma" pitchFamily="34" charset="0"/>
              </a:rPr>
              <a:t>European</a:t>
            </a:r>
            <a:r>
              <a:rPr lang="it-IT" sz="2800" cap="small" dirty="0">
                <a:latin typeface="Tahoma" pitchFamily="34" charset="0"/>
                <a:cs typeface="Tahoma" pitchFamily="34" charset="0"/>
              </a:rPr>
              <a:t> Course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cap="small" dirty="0">
                <a:latin typeface="Tahoma" pitchFamily="34" charset="0"/>
                <a:cs typeface="Tahoma" pitchFamily="34" charset="0"/>
              </a:rPr>
              <a:t>On </a:t>
            </a:r>
            <a:r>
              <a:rPr lang="it-IT" sz="2800" cap="small" dirty="0" err="1">
                <a:latin typeface="Tahoma" pitchFamily="34" charset="0"/>
                <a:cs typeface="Tahoma" pitchFamily="34" charset="0"/>
              </a:rPr>
              <a:t>Pediatric</a:t>
            </a:r>
            <a:r>
              <a:rPr lang="it-IT" sz="2800" cap="small" dirty="0">
                <a:latin typeface="Tahoma" pitchFamily="34" charset="0"/>
                <a:cs typeface="Tahoma" pitchFamily="34" charset="0"/>
              </a:rPr>
              <a:t> </a:t>
            </a:r>
            <a:r>
              <a:rPr lang="it-IT" sz="2800" cap="small" dirty="0" err="1">
                <a:latin typeface="Tahoma" pitchFamily="34" charset="0"/>
                <a:cs typeface="Tahoma" pitchFamily="34" charset="0"/>
              </a:rPr>
              <a:t>Neuroradiology</a:t>
            </a:r>
            <a:endParaRPr lang="it-IT" sz="2800" cap="small" dirty="0">
              <a:latin typeface="Tahoma" pitchFamily="34" charset="0"/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 err="1">
                <a:latin typeface="Tahoma" pitchFamily="34" charset="0"/>
                <a:cs typeface="Tahoma" pitchFamily="34" charset="0"/>
              </a:rPr>
              <a:t>Ioannina</a:t>
            </a:r>
            <a:r>
              <a:rPr lang="it-IT" sz="2000" dirty="0">
                <a:latin typeface="Tahoma" pitchFamily="34" charset="0"/>
                <a:cs typeface="Tahoma" pitchFamily="34" charset="0"/>
              </a:rPr>
              <a:t> (</a:t>
            </a:r>
            <a:r>
              <a:rPr lang="it-IT" sz="2000" dirty="0" err="1">
                <a:latin typeface="Tahoma" pitchFamily="34" charset="0"/>
                <a:cs typeface="Tahoma" pitchFamily="34" charset="0"/>
              </a:rPr>
              <a:t>Greece</a:t>
            </a:r>
            <a:r>
              <a:rPr lang="it-IT" sz="2000" dirty="0">
                <a:latin typeface="Tahoma" pitchFamily="34" charset="0"/>
                <a:cs typeface="Tahoma" pitchFamily="34" charset="0"/>
              </a:rPr>
              <a:t>) , </a:t>
            </a:r>
            <a:r>
              <a:rPr lang="it-IT" sz="2000" b="1" dirty="0" err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January</a:t>
            </a:r>
            <a:r>
              <a:rPr lang="it-IT" sz="2000" b="1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22-27, 2015</a:t>
            </a:r>
          </a:p>
        </p:txBody>
      </p:sp>
      <p:sp>
        <p:nvSpPr>
          <p:cNvPr id="2053" name="CasellaDiTesto 27"/>
          <p:cNvSpPr txBox="1">
            <a:spLocks noChangeArrowheads="1"/>
          </p:cNvSpPr>
          <p:nvPr/>
        </p:nvSpPr>
        <p:spPr bwMode="auto">
          <a:xfrm>
            <a:off x="107504" y="2708920"/>
            <a:ext cx="885698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/>
              <a:t>The </a:t>
            </a:r>
            <a:r>
              <a:rPr lang="en-US" sz="2400" dirty="0"/>
              <a:t>Course </a:t>
            </a:r>
            <a:r>
              <a:rPr lang="en-US" sz="2400" dirty="0" smtClean="0"/>
              <a:t>allows </a:t>
            </a:r>
            <a:r>
              <a:rPr lang="en-US" sz="2400" dirty="0"/>
              <a:t>ESNR Full </a:t>
            </a:r>
            <a:r>
              <a:rPr lang="en-US" sz="2400" dirty="0" smtClean="0"/>
              <a:t>Members, </a:t>
            </a:r>
            <a:r>
              <a:rPr lang="en-US" sz="2400" dirty="0"/>
              <a:t>certified as Fellow in Neuroradiology, </a:t>
            </a:r>
            <a:r>
              <a:rPr lang="en-US" sz="2400" dirty="0" smtClean="0"/>
              <a:t>to </a:t>
            </a:r>
            <a:r>
              <a:rPr lang="en-US" sz="2400" dirty="0"/>
              <a:t>undergo the examination for ESNR Certification </a:t>
            </a:r>
            <a:r>
              <a:rPr lang="en-US" sz="2400" dirty="0" smtClean="0"/>
              <a:t>of Higher </a:t>
            </a:r>
            <a:r>
              <a:rPr lang="en-US" sz="2400" dirty="0"/>
              <a:t>Qualification </a:t>
            </a:r>
            <a:r>
              <a:rPr lang="en-US" sz="2400"/>
              <a:t>in </a:t>
            </a:r>
            <a:r>
              <a:rPr lang="en-US" sz="2400" smtClean="0"/>
              <a:t>Pediatric </a:t>
            </a:r>
            <a:r>
              <a:rPr lang="en-US" sz="2400" dirty="0"/>
              <a:t>Neuroradiology</a:t>
            </a:r>
            <a:endParaRPr lang="it-IT" altLang="it-IT" sz="1800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0" y="4255928"/>
            <a:ext cx="9144000" cy="1631216"/>
          </a:xfrm>
          <a:prstGeom prst="rect">
            <a:avLst/>
          </a:prstGeom>
          <a:solidFill>
            <a:schemeClr val="tx1"/>
          </a:solidFill>
          <a:effectLst>
            <a:softEdge rad="12700"/>
          </a:effectLst>
        </p:spPr>
        <p:txBody>
          <a:bodyPr>
            <a:spAutoFit/>
          </a:bodyPr>
          <a:lstStyle/>
          <a:p>
            <a:pPr algn="ctr"/>
            <a:r>
              <a:rPr lang="it-IT" sz="1200" b="1" dirty="0">
                <a:solidFill>
                  <a:srgbClr val="7030A0"/>
                </a:solidFill>
              </a:rPr>
              <a:t>DEADLINE FOR REDUCED FEE</a:t>
            </a:r>
            <a:r>
              <a:rPr lang="it-IT" b="1" dirty="0">
                <a:solidFill>
                  <a:srgbClr val="7030A0"/>
                </a:solidFill>
              </a:rPr>
              <a:t>: </a:t>
            </a:r>
            <a:r>
              <a:rPr lang="it-IT" sz="2800" b="1" dirty="0">
                <a:solidFill>
                  <a:srgbClr val="7030A0"/>
                </a:solidFill>
              </a:rPr>
              <a:t>NOVEMBER 28, 2014</a:t>
            </a:r>
          </a:p>
          <a:p>
            <a:pPr algn="ctr"/>
            <a:r>
              <a:rPr lang="it-IT" b="1" dirty="0" smtClean="0">
                <a:solidFill>
                  <a:srgbClr val="7030A0"/>
                </a:solidFill>
                <a:latin typeface="+mn-lt"/>
              </a:rPr>
              <a:t>   </a:t>
            </a:r>
          </a:p>
          <a:p>
            <a:pPr algn="ctr"/>
            <a:r>
              <a:rPr lang="it-IT" altLang="it-IT" sz="1600" b="1" dirty="0" smtClean="0">
                <a:solidFill>
                  <a:schemeClr val="bg1"/>
                </a:solidFill>
              </a:rPr>
              <a:t>REGISTER </a:t>
            </a:r>
            <a:r>
              <a:rPr lang="it-IT" altLang="it-IT" sz="1600" b="1" dirty="0">
                <a:solidFill>
                  <a:schemeClr val="bg1"/>
                </a:solidFill>
              </a:rPr>
              <a:t>ONLINE AND BOOK </a:t>
            </a:r>
            <a:r>
              <a:rPr lang="it-IT" altLang="it-IT" sz="1600" b="1" dirty="0" smtClean="0">
                <a:solidFill>
                  <a:schemeClr val="bg1"/>
                </a:solidFill>
              </a:rPr>
              <a:t>THE BEAUTIFUL </a:t>
            </a:r>
            <a:r>
              <a:rPr lang="it-IT" altLang="it-IT" sz="1600" b="1" dirty="0">
                <a:solidFill>
                  <a:schemeClr val="bg1"/>
                </a:solidFill>
              </a:rPr>
              <a:t>HOTEL </a:t>
            </a:r>
            <a:r>
              <a:rPr lang="it-IT" altLang="it-IT" sz="1600" b="1" dirty="0" smtClean="0">
                <a:solidFill>
                  <a:schemeClr val="bg1"/>
                </a:solidFill>
              </a:rPr>
              <a:t>DU LAC IN </a:t>
            </a:r>
            <a:r>
              <a:rPr lang="it-IT" altLang="it-IT" sz="1600" b="1" dirty="0">
                <a:solidFill>
                  <a:schemeClr val="bg1"/>
                </a:solidFill>
              </a:rPr>
              <a:t>IOANNINA AT </a:t>
            </a:r>
          </a:p>
          <a:p>
            <a:pPr algn="ctr"/>
            <a:r>
              <a:rPr lang="it-IT" altLang="it-IT" sz="2000" b="1" u="sng" dirty="0">
                <a:solidFill>
                  <a:schemeClr val="bg1"/>
                </a:solidFill>
              </a:rPr>
              <a:t>www.ecpnr.org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of </a:t>
            </a:r>
            <a:r>
              <a:rPr lang="en-US" dirty="0" smtClean="0"/>
              <a:t>the</a:t>
            </a:r>
            <a:endParaRPr lang="it-IT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057" name="Picture 16" descr="C:\Documents and Settings\c.pugliese\Desktop\mano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333876"/>
            <a:ext cx="945579" cy="635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7" descr="C:\Documents and Settings\c.pugliese\Desktop\mano_che_indica%20Sx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791" y="4438714"/>
            <a:ext cx="885254" cy="598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8" descr="N:\Acm\2015\MANIFESTAZIONI CONFERMATE\ECPNR Greece\Website\Lina Link\DSC_9524-2-@=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9375"/>
            <a:ext cx="1655763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9" descr="N:\Acm\2015\MANIFESTAZIONI CONFERMATE\ECPNR Greece\Website\Lina Link\1755521_orig (1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75" y="49213"/>
            <a:ext cx="1671638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20" descr="N:\Acm\2015\MANIFESTAZIONI CONFERMATE\ECPNR Greece\Website\Lina Link\1425533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9213"/>
            <a:ext cx="1719262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22" descr="N:\Acm\2015\MANIFESTAZIONI CONFERMATE\ECPNR Greece\Website\Lina Link\2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0" y="9525"/>
            <a:ext cx="181133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23" descr="N:\Acm\2015\MANIFESTAZIONI CONFERMATE\ECPNR Greece\Website\2° invio a webrequest\5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36513"/>
            <a:ext cx="1677987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67</Words>
  <Application>Microsoft Office PowerPoint</Application>
  <PresentationFormat>Presentazione su schermo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AIM</dc:creator>
  <cp:lastModifiedBy>Carletti Mara</cp:lastModifiedBy>
  <cp:revision>25</cp:revision>
  <dcterms:created xsi:type="dcterms:W3CDTF">2012-03-26T12:50:50Z</dcterms:created>
  <dcterms:modified xsi:type="dcterms:W3CDTF">2014-11-04T17:40:27Z</dcterms:modified>
</cp:coreProperties>
</file>